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0"/>
  </p:handoutMasterIdLst>
  <p:sldIdLst>
    <p:sldId id="256" r:id="rId2"/>
    <p:sldId id="257" r:id="rId3"/>
    <p:sldId id="258" r:id="rId4"/>
    <p:sldId id="259" r:id="rId5"/>
    <p:sldId id="260" r:id="rId6"/>
    <p:sldId id="261" r:id="rId7"/>
    <p:sldId id="262" r:id="rId8"/>
    <p:sldId id="26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77EBE7-2B62-406B-A88B-5B717A710E28}" type="datetimeFigureOut">
              <a:rPr lang="en-US" smtClean="0"/>
              <a:t>5/12/2016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C8E051-A3D0-414D-84EF-40F83C4EBBFE}" type="slidenum">
              <a:rPr lang="en-US" smtClean="0"/>
              <a:t>‹#›</a:t>
            </a:fld>
            <a:endParaRPr lang="en-US"/>
          </a:p>
        </p:txBody>
      </p:sp>
    </p:spTree>
    <p:extLst>
      <p:ext uri="{BB962C8B-B14F-4D97-AF65-F5344CB8AC3E}">
        <p14:creationId xmlns:p14="http://schemas.microsoft.com/office/powerpoint/2010/main" val="19399443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416B7DC-8E6D-4527-9B34-BCFDD990550C}" type="datetimeFigureOut">
              <a:rPr lang="en-US" smtClean="0"/>
              <a:t>5/12/2016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6DBBC84-329C-4D92-9D55-C960B01545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6B7DC-8E6D-4527-9B34-BCFDD990550C}"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BBC84-329C-4D92-9D55-C960B01545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16B7DC-8E6D-4527-9B34-BCFDD990550C}"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BBC84-329C-4D92-9D55-C960B01545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16B7DC-8E6D-4527-9B34-BCFDD990550C}"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BBC84-329C-4D92-9D55-C960B015450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16B7DC-8E6D-4527-9B34-BCFDD990550C}"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BBC84-329C-4D92-9D55-C960B015450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16B7DC-8E6D-4527-9B34-BCFDD990550C}"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BBC84-329C-4D92-9D55-C960B015450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16B7DC-8E6D-4527-9B34-BCFDD990550C}"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BBC84-329C-4D92-9D55-C960B01545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6B7DC-8E6D-4527-9B34-BCFDD990550C}"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BBC84-329C-4D92-9D55-C960B015450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16B7DC-8E6D-4527-9B34-BCFDD990550C}"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BBC84-329C-4D92-9D55-C960B01545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6B7DC-8E6D-4527-9B34-BCFDD990550C}"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BBC84-329C-4D92-9D55-C960B015450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6B7DC-8E6D-4527-9B34-BCFDD990550C}"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BBC84-329C-4D92-9D55-C960B01545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16B7DC-8E6D-4527-9B34-BCFDD990550C}" type="datetimeFigureOut">
              <a:rPr lang="en-US" smtClean="0"/>
              <a:t>5/12/2016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6DBBC84-329C-4D92-9D55-C960B01545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1.jpeg"/><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latin typeface="Algerian" panose="04020705040A02060702" pitchFamily="82" charset="0"/>
              </a:rPr>
              <a:t>Manifest Destiny</a:t>
            </a:r>
            <a:r>
              <a:rPr lang="en-US" dirty="0" smtClean="0">
                <a:latin typeface="Tekton Pro" pitchFamily="34" charset="0"/>
              </a:rPr>
              <a:t/>
            </a:r>
            <a:br>
              <a:rPr lang="en-US" dirty="0" smtClean="0">
                <a:latin typeface="Tekton Pro" pitchFamily="34" charset="0"/>
              </a:rPr>
            </a:br>
            <a:endParaRPr lang="en-US" dirty="0">
              <a:latin typeface="Tekton Pro" pitchFamily="34" charset="0"/>
            </a:endParaRPr>
          </a:p>
        </p:txBody>
      </p:sp>
      <p:sp>
        <p:nvSpPr>
          <p:cNvPr id="3" name="Subtitle 2"/>
          <p:cNvSpPr>
            <a:spLocks noGrp="1"/>
          </p:cNvSpPr>
          <p:nvPr>
            <p:ph type="subTitle" idx="1"/>
          </p:nvPr>
        </p:nvSpPr>
        <p:spPr>
          <a:xfrm>
            <a:off x="1371600" y="3429000"/>
            <a:ext cx="6400800" cy="1600200"/>
          </a:xfrm>
        </p:spPr>
        <p:txBody>
          <a:bodyPr>
            <a:normAutofit fontScale="92500" lnSpcReduction="20000"/>
          </a:bodyPr>
          <a:lstStyle/>
          <a:p>
            <a:r>
              <a:rPr lang="en-US" dirty="0" smtClean="0"/>
              <a:t>Manifest Destiny is the belief that the United States is meant to expand to the Pacific Ocean.  It began during Andrew Jackson’s presidency and ended in the mid 1800s.  Many U.S. citizens migrated west for an opportunity at a better life.</a:t>
            </a:r>
            <a:endParaRPr lang="en-US" dirty="0"/>
          </a:p>
        </p:txBody>
      </p:sp>
    </p:spTree>
    <p:extLst>
      <p:ext uri="{BB962C8B-B14F-4D97-AF65-F5344CB8AC3E}">
        <p14:creationId xmlns:p14="http://schemas.microsoft.com/office/powerpoint/2010/main" val="298265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Louisiana Purchase</a:t>
            </a:r>
            <a:endParaRPr lang="en-US" dirty="0"/>
          </a:p>
        </p:txBody>
      </p:sp>
      <p:pic>
        <p:nvPicPr>
          <p:cNvPr id="2050" name="Picture 2" descr="http://www.ilibrarian.net/history/louisiana_purchase_map_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1" y="2286000"/>
            <a:ext cx="3069296"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2514600"/>
            <a:ext cx="3048000" cy="2308324"/>
          </a:xfrm>
          <a:prstGeom prst="rect">
            <a:avLst/>
          </a:prstGeom>
          <a:noFill/>
        </p:spPr>
        <p:txBody>
          <a:bodyPr wrap="square" rtlCol="0">
            <a:spAutoFit/>
          </a:bodyPr>
          <a:lstStyle/>
          <a:p>
            <a:r>
              <a:rPr lang="en-US" dirty="0" smtClean="0"/>
              <a:t>President Thomas Jefferson bought the Louisiana territory from France for $15million.  </a:t>
            </a:r>
          </a:p>
          <a:p>
            <a:endParaRPr lang="en-US" dirty="0"/>
          </a:p>
          <a:p>
            <a:r>
              <a:rPr lang="en-US" dirty="0" smtClean="0"/>
              <a:t>Napoleon was distracted with other world events, that he easily sold the land to the United States.</a:t>
            </a:r>
            <a:endParaRPr lang="en-US" dirty="0"/>
          </a:p>
        </p:txBody>
      </p:sp>
      <p:pic>
        <p:nvPicPr>
          <p:cNvPr id="2052" name="Picture 4" descr="http://a1.files.biography.com/image/upload/c_fit,cs_srgb,dpr_1.0,h_1200,q_80,w_1200/MTE5NDg0MDU1MDEwMjQ4Mj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649" y="42672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4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Spanish Cession</a:t>
            </a:r>
            <a:endParaRPr lang="en-US" dirty="0"/>
          </a:p>
        </p:txBody>
      </p:sp>
      <p:sp>
        <p:nvSpPr>
          <p:cNvPr id="3" name="TextBox 2"/>
          <p:cNvSpPr txBox="1"/>
          <p:nvPr/>
        </p:nvSpPr>
        <p:spPr>
          <a:xfrm>
            <a:off x="1295400" y="2438400"/>
            <a:ext cx="3429000" cy="2862322"/>
          </a:xfrm>
          <a:prstGeom prst="rect">
            <a:avLst/>
          </a:prstGeom>
          <a:noFill/>
        </p:spPr>
        <p:txBody>
          <a:bodyPr wrap="square" rtlCol="0">
            <a:spAutoFit/>
          </a:bodyPr>
          <a:lstStyle/>
          <a:p>
            <a:r>
              <a:rPr lang="en-US" dirty="0" smtClean="0"/>
              <a:t>In 1818, General Andrew Jackson invaded Florida with 3,000 soldiers.</a:t>
            </a:r>
          </a:p>
          <a:p>
            <a:endParaRPr lang="en-US" dirty="0"/>
          </a:p>
          <a:p>
            <a:r>
              <a:rPr lang="en-US" dirty="0" smtClean="0"/>
              <a:t>Spain did not want to risk war with the U.S. </a:t>
            </a:r>
          </a:p>
          <a:p>
            <a:endParaRPr lang="en-US" dirty="0"/>
          </a:p>
          <a:p>
            <a:r>
              <a:rPr lang="en-US" dirty="0" smtClean="0"/>
              <a:t>In 1821, John Q. Adams negotiated the Adams-</a:t>
            </a:r>
            <a:r>
              <a:rPr lang="en-US" dirty="0" err="1" smtClean="0"/>
              <a:t>Onis</a:t>
            </a:r>
            <a:r>
              <a:rPr lang="en-US" dirty="0" smtClean="0"/>
              <a:t> Treaty and Spain agreed to give Florida to the U.S. for $5million.</a:t>
            </a:r>
            <a:endParaRPr lang="en-US" dirty="0"/>
          </a:p>
        </p:txBody>
      </p:sp>
      <p:pic>
        <p:nvPicPr>
          <p:cNvPr id="4098" name="Picture 2" descr="http://roebuckclasses.com/maps/usmap/map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03764"/>
            <a:ext cx="2143125" cy="16131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residentialpetmuseum.com/wp-content/uploads/2013/07/andrew-jackson-battle-of-new-orle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69561"/>
            <a:ext cx="2359818" cy="182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0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country</a:t>
            </a:r>
            <a:endParaRPr lang="en-US" dirty="0"/>
          </a:p>
        </p:txBody>
      </p:sp>
      <p:pic>
        <p:nvPicPr>
          <p:cNvPr id="5122" name="Picture 2" descr="http://2.bp.blogspot.com/_r5fe7xNvu0Y/St3hMk-kCBI/AAAAAAAAAGc/IT-26nwYjuo/s320/OregCntry_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29908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19600" y="2362200"/>
            <a:ext cx="3657600" cy="2862322"/>
          </a:xfrm>
          <a:prstGeom prst="rect">
            <a:avLst/>
          </a:prstGeom>
          <a:noFill/>
        </p:spPr>
        <p:txBody>
          <a:bodyPr wrap="square" rtlCol="0">
            <a:spAutoFit/>
          </a:bodyPr>
          <a:lstStyle/>
          <a:p>
            <a:r>
              <a:rPr lang="en-US" dirty="0" smtClean="0"/>
              <a:t>• 4 countries competed for Oregon    </a:t>
            </a:r>
          </a:p>
          <a:p>
            <a:r>
              <a:rPr lang="en-US" dirty="0"/>
              <a:t> </a:t>
            </a:r>
            <a:r>
              <a:rPr lang="en-US" dirty="0" smtClean="0"/>
              <a:t>    Country (U.S., England, Spain,     </a:t>
            </a:r>
          </a:p>
          <a:p>
            <a:r>
              <a:rPr lang="en-US" dirty="0"/>
              <a:t> </a:t>
            </a:r>
            <a:r>
              <a:rPr lang="en-US" dirty="0" smtClean="0"/>
              <a:t>     Russia)</a:t>
            </a:r>
          </a:p>
          <a:p>
            <a:r>
              <a:rPr lang="en-US" dirty="0" smtClean="0"/>
              <a:t>•1818 - U.S. and Great Britain agreed  </a:t>
            </a:r>
          </a:p>
          <a:p>
            <a:r>
              <a:rPr lang="en-US" dirty="0"/>
              <a:t> </a:t>
            </a:r>
            <a:r>
              <a:rPr lang="en-US" dirty="0" smtClean="0"/>
              <a:t>     to jointly occupy Oregon</a:t>
            </a:r>
          </a:p>
          <a:p>
            <a:r>
              <a:rPr lang="en-US" dirty="0" smtClean="0"/>
              <a:t>•1846 - U.S. and Great Britain </a:t>
            </a:r>
          </a:p>
          <a:p>
            <a:r>
              <a:rPr lang="en-US" dirty="0"/>
              <a:t> </a:t>
            </a:r>
            <a:r>
              <a:rPr lang="en-US" dirty="0" smtClean="0"/>
              <a:t>    compromised</a:t>
            </a:r>
          </a:p>
          <a:p>
            <a:r>
              <a:rPr lang="en-US" dirty="0" smtClean="0"/>
              <a:t>     a line was drawn at 49°N latitude</a:t>
            </a:r>
          </a:p>
          <a:p>
            <a:r>
              <a:rPr lang="en-US" dirty="0" smtClean="0"/>
              <a:t>           U.S. got all land south</a:t>
            </a:r>
          </a:p>
          <a:p>
            <a:r>
              <a:rPr lang="en-US" dirty="0" smtClean="0"/>
              <a:t>           Great Britain got all land north</a:t>
            </a:r>
            <a:endParaRPr lang="en-US" dirty="0"/>
          </a:p>
        </p:txBody>
      </p:sp>
      <p:sp>
        <p:nvSpPr>
          <p:cNvPr id="6" name="SMARTInkShape-14"/>
          <p:cNvSpPr/>
          <p:nvPr>
            <p:custDataLst>
              <p:tags r:id="rId1"/>
            </p:custDataLst>
          </p:nvPr>
        </p:nvSpPr>
        <p:spPr>
          <a:xfrm>
            <a:off x="1167459" y="3614738"/>
            <a:ext cx="3018780" cy="106862"/>
          </a:xfrm>
          <a:custGeom>
            <a:avLst/>
            <a:gdLst/>
            <a:ahLst/>
            <a:cxnLst/>
            <a:rect l="0" t="0" r="0" b="0"/>
            <a:pathLst>
              <a:path w="3018780" h="106862">
                <a:moveTo>
                  <a:pt x="4116" y="28575"/>
                </a:moveTo>
                <a:lnTo>
                  <a:pt x="4116" y="28575"/>
                </a:lnTo>
                <a:lnTo>
                  <a:pt x="4116" y="32367"/>
                </a:lnTo>
                <a:lnTo>
                  <a:pt x="3322" y="33484"/>
                </a:lnTo>
                <a:lnTo>
                  <a:pt x="1999" y="34228"/>
                </a:lnTo>
                <a:lnTo>
                  <a:pt x="324" y="34725"/>
                </a:lnTo>
                <a:lnTo>
                  <a:pt x="0" y="35056"/>
                </a:lnTo>
                <a:lnTo>
                  <a:pt x="579" y="35277"/>
                </a:lnTo>
                <a:lnTo>
                  <a:pt x="4112" y="35718"/>
                </a:lnTo>
                <a:lnTo>
                  <a:pt x="4114" y="35718"/>
                </a:lnTo>
                <a:lnTo>
                  <a:pt x="10965" y="35718"/>
                </a:lnTo>
                <a:lnTo>
                  <a:pt x="18314" y="42775"/>
                </a:lnTo>
                <a:lnTo>
                  <a:pt x="53101" y="42862"/>
                </a:lnTo>
                <a:lnTo>
                  <a:pt x="57612" y="42862"/>
                </a:lnTo>
                <a:lnTo>
                  <a:pt x="61759" y="40745"/>
                </a:lnTo>
                <a:lnTo>
                  <a:pt x="67096" y="36712"/>
                </a:lnTo>
                <a:lnTo>
                  <a:pt x="85867" y="35744"/>
                </a:lnTo>
                <a:lnTo>
                  <a:pt x="90191" y="37846"/>
                </a:lnTo>
                <a:lnTo>
                  <a:pt x="95643" y="41871"/>
                </a:lnTo>
                <a:lnTo>
                  <a:pt x="102423" y="42666"/>
                </a:lnTo>
                <a:lnTo>
                  <a:pt x="135173" y="42862"/>
                </a:lnTo>
                <a:lnTo>
                  <a:pt x="139886" y="44979"/>
                </a:lnTo>
                <a:lnTo>
                  <a:pt x="144627" y="47771"/>
                </a:lnTo>
                <a:lnTo>
                  <a:pt x="154138" y="49564"/>
                </a:lnTo>
                <a:lnTo>
                  <a:pt x="163661" y="49919"/>
                </a:lnTo>
                <a:lnTo>
                  <a:pt x="168423" y="52084"/>
                </a:lnTo>
                <a:lnTo>
                  <a:pt x="173185" y="54898"/>
                </a:lnTo>
                <a:lnTo>
                  <a:pt x="182710" y="56705"/>
                </a:lnTo>
                <a:lnTo>
                  <a:pt x="192235" y="57062"/>
                </a:lnTo>
                <a:lnTo>
                  <a:pt x="196997" y="59227"/>
                </a:lnTo>
                <a:lnTo>
                  <a:pt x="201760" y="62042"/>
                </a:lnTo>
                <a:lnTo>
                  <a:pt x="232275" y="70956"/>
                </a:lnTo>
                <a:lnTo>
                  <a:pt x="234803" y="71116"/>
                </a:lnTo>
                <a:lnTo>
                  <a:pt x="239729" y="73411"/>
                </a:lnTo>
                <a:lnTo>
                  <a:pt x="244564" y="76283"/>
                </a:lnTo>
                <a:lnTo>
                  <a:pt x="254136" y="78127"/>
                </a:lnTo>
                <a:lnTo>
                  <a:pt x="259698" y="79172"/>
                </a:lnTo>
                <a:lnTo>
                  <a:pt x="276966" y="84704"/>
                </a:lnTo>
                <a:lnTo>
                  <a:pt x="287288" y="86317"/>
                </a:lnTo>
                <a:lnTo>
                  <a:pt x="295364" y="90574"/>
                </a:lnTo>
                <a:lnTo>
                  <a:pt x="323650" y="94851"/>
                </a:lnTo>
                <a:lnTo>
                  <a:pt x="329488" y="97718"/>
                </a:lnTo>
                <a:lnTo>
                  <a:pt x="341819" y="99559"/>
                </a:lnTo>
                <a:lnTo>
                  <a:pt x="374531" y="100004"/>
                </a:lnTo>
                <a:lnTo>
                  <a:pt x="387611" y="100804"/>
                </a:lnTo>
                <a:lnTo>
                  <a:pt x="405464" y="106162"/>
                </a:lnTo>
                <a:lnTo>
                  <a:pt x="417163" y="106861"/>
                </a:lnTo>
                <a:lnTo>
                  <a:pt x="452098" y="100442"/>
                </a:lnTo>
                <a:lnTo>
                  <a:pt x="484369" y="100023"/>
                </a:lnTo>
                <a:lnTo>
                  <a:pt x="492993" y="99223"/>
                </a:lnTo>
                <a:lnTo>
                  <a:pt x="520911" y="93531"/>
                </a:lnTo>
                <a:lnTo>
                  <a:pt x="549428" y="92133"/>
                </a:lnTo>
                <a:lnTo>
                  <a:pt x="577998" y="86392"/>
                </a:lnTo>
                <a:lnTo>
                  <a:pt x="611335" y="85764"/>
                </a:lnTo>
                <a:lnTo>
                  <a:pt x="635147" y="84936"/>
                </a:lnTo>
                <a:lnTo>
                  <a:pt x="659606" y="79243"/>
                </a:lnTo>
                <a:lnTo>
                  <a:pt x="693211" y="78620"/>
                </a:lnTo>
                <a:lnTo>
                  <a:pt x="726380" y="78583"/>
                </a:lnTo>
                <a:lnTo>
                  <a:pt x="758253" y="78581"/>
                </a:lnTo>
                <a:lnTo>
                  <a:pt x="793061" y="78581"/>
                </a:lnTo>
                <a:lnTo>
                  <a:pt x="827363" y="78581"/>
                </a:lnTo>
                <a:lnTo>
                  <a:pt x="861327" y="78581"/>
                </a:lnTo>
                <a:lnTo>
                  <a:pt x="894701" y="78581"/>
                </a:lnTo>
                <a:lnTo>
                  <a:pt x="928041" y="72099"/>
                </a:lnTo>
                <a:lnTo>
                  <a:pt x="961526" y="71496"/>
                </a:lnTo>
                <a:lnTo>
                  <a:pt x="996966" y="71440"/>
                </a:lnTo>
                <a:lnTo>
                  <a:pt x="1027777" y="71437"/>
                </a:lnTo>
                <a:lnTo>
                  <a:pt x="1060949" y="71437"/>
                </a:lnTo>
                <a:lnTo>
                  <a:pt x="1092044" y="73554"/>
                </a:lnTo>
                <a:lnTo>
                  <a:pt x="1124000" y="78286"/>
                </a:lnTo>
                <a:lnTo>
                  <a:pt x="1155732" y="78555"/>
                </a:lnTo>
                <a:lnTo>
                  <a:pt x="1188056" y="78577"/>
                </a:lnTo>
                <a:lnTo>
                  <a:pt x="1223203" y="78581"/>
                </a:lnTo>
                <a:lnTo>
                  <a:pt x="1258032" y="78581"/>
                </a:lnTo>
                <a:lnTo>
                  <a:pt x="1293107" y="78581"/>
                </a:lnTo>
                <a:lnTo>
                  <a:pt x="1327424" y="78581"/>
                </a:lnTo>
                <a:lnTo>
                  <a:pt x="1361517" y="78581"/>
                </a:lnTo>
                <a:lnTo>
                  <a:pt x="1397092" y="79374"/>
                </a:lnTo>
                <a:lnTo>
                  <a:pt x="1428683" y="85062"/>
                </a:lnTo>
                <a:lnTo>
                  <a:pt x="1463141" y="85666"/>
                </a:lnTo>
                <a:lnTo>
                  <a:pt x="1497247" y="85719"/>
                </a:lnTo>
                <a:lnTo>
                  <a:pt x="1532824" y="85724"/>
                </a:lnTo>
                <a:lnTo>
                  <a:pt x="1564414" y="85725"/>
                </a:lnTo>
                <a:lnTo>
                  <a:pt x="1598873" y="85725"/>
                </a:lnTo>
                <a:lnTo>
                  <a:pt x="1633772" y="85725"/>
                </a:lnTo>
                <a:lnTo>
                  <a:pt x="1664933" y="85725"/>
                </a:lnTo>
                <a:lnTo>
                  <a:pt x="1695524" y="85725"/>
                </a:lnTo>
                <a:lnTo>
                  <a:pt x="1726482" y="85725"/>
                </a:lnTo>
                <a:lnTo>
                  <a:pt x="1761574" y="85725"/>
                </a:lnTo>
                <a:lnTo>
                  <a:pt x="1795093" y="85725"/>
                </a:lnTo>
                <a:lnTo>
                  <a:pt x="1812978" y="83608"/>
                </a:lnTo>
                <a:lnTo>
                  <a:pt x="1846606" y="79243"/>
                </a:lnTo>
                <a:lnTo>
                  <a:pt x="1876797" y="78668"/>
                </a:lnTo>
                <a:lnTo>
                  <a:pt x="1911631" y="78592"/>
                </a:lnTo>
                <a:lnTo>
                  <a:pt x="1947234" y="77788"/>
                </a:lnTo>
                <a:lnTo>
                  <a:pt x="1982937" y="72430"/>
                </a:lnTo>
                <a:lnTo>
                  <a:pt x="2018654" y="65914"/>
                </a:lnTo>
                <a:lnTo>
                  <a:pt x="2054372" y="59597"/>
                </a:lnTo>
                <a:lnTo>
                  <a:pt x="2090091" y="57472"/>
                </a:lnTo>
                <a:lnTo>
                  <a:pt x="2125810" y="51538"/>
                </a:lnTo>
                <a:lnTo>
                  <a:pt x="2161529" y="50208"/>
                </a:lnTo>
                <a:lnTo>
                  <a:pt x="2197247" y="46240"/>
                </a:lnTo>
                <a:lnTo>
                  <a:pt x="2232966" y="43307"/>
                </a:lnTo>
                <a:lnTo>
                  <a:pt x="2268685" y="42921"/>
                </a:lnTo>
                <a:lnTo>
                  <a:pt x="2304404" y="42870"/>
                </a:lnTo>
                <a:lnTo>
                  <a:pt x="2334468" y="42863"/>
                </a:lnTo>
                <a:lnTo>
                  <a:pt x="2368893" y="42862"/>
                </a:lnTo>
                <a:lnTo>
                  <a:pt x="2404442" y="42862"/>
                </a:lnTo>
                <a:lnTo>
                  <a:pt x="2438022" y="42862"/>
                </a:lnTo>
                <a:lnTo>
                  <a:pt x="2468578" y="42862"/>
                </a:lnTo>
                <a:lnTo>
                  <a:pt x="2498365" y="42862"/>
                </a:lnTo>
                <a:lnTo>
                  <a:pt x="2527491" y="42862"/>
                </a:lnTo>
                <a:lnTo>
                  <a:pt x="2561094" y="42862"/>
                </a:lnTo>
                <a:lnTo>
                  <a:pt x="2590237" y="42069"/>
                </a:lnTo>
                <a:lnTo>
                  <a:pt x="2625817" y="36381"/>
                </a:lnTo>
                <a:lnTo>
                  <a:pt x="2655537" y="32013"/>
                </a:lnTo>
                <a:lnTo>
                  <a:pt x="2688192" y="29028"/>
                </a:lnTo>
                <a:lnTo>
                  <a:pt x="2705986" y="26592"/>
                </a:lnTo>
                <a:lnTo>
                  <a:pt x="2739580" y="21316"/>
                </a:lnTo>
                <a:lnTo>
                  <a:pt x="2771661" y="15008"/>
                </a:lnTo>
                <a:lnTo>
                  <a:pt x="2795781" y="12313"/>
                </a:lnTo>
                <a:lnTo>
                  <a:pt x="2816068" y="8165"/>
                </a:lnTo>
                <a:lnTo>
                  <a:pt x="2849692" y="7203"/>
                </a:lnTo>
                <a:lnTo>
                  <a:pt x="2883192" y="7149"/>
                </a:lnTo>
                <a:lnTo>
                  <a:pt x="2898259" y="6351"/>
                </a:lnTo>
                <a:lnTo>
                  <a:pt x="2912981" y="1489"/>
                </a:lnTo>
                <a:lnTo>
                  <a:pt x="2944866" y="58"/>
                </a:lnTo>
                <a:lnTo>
                  <a:pt x="2978200" y="0"/>
                </a:lnTo>
                <a:lnTo>
                  <a:pt x="2983016" y="2116"/>
                </a:lnTo>
                <a:lnTo>
                  <a:pt x="2987803" y="4909"/>
                </a:lnTo>
                <a:lnTo>
                  <a:pt x="2997344" y="6702"/>
                </a:lnTo>
                <a:lnTo>
                  <a:pt x="3018779" y="71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4382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annexation</a:t>
            </a:r>
            <a:endParaRPr lang="en-US" dirty="0"/>
          </a:p>
        </p:txBody>
      </p:sp>
      <p:pic>
        <p:nvPicPr>
          <p:cNvPr id="6146" name="Picture 2" descr="http://www.sonofthesouth.net/texas/pictures/alamo_smal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90600" y="2286000"/>
            <a:ext cx="322039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ateengreenway.com/steampunk/republicoftex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14575"/>
            <a:ext cx="3333750" cy="2000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495800"/>
            <a:ext cx="7543800" cy="1200329"/>
          </a:xfrm>
          <a:prstGeom prst="rect">
            <a:avLst/>
          </a:prstGeom>
          <a:noFill/>
        </p:spPr>
        <p:txBody>
          <a:bodyPr wrap="square" rtlCol="0">
            <a:spAutoFit/>
          </a:bodyPr>
          <a:lstStyle/>
          <a:p>
            <a:r>
              <a:rPr lang="en-US" dirty="0" smtClean="0"/>
              <a:t>•  1836 - Texas wins war with Mexico and gained their independence</a:t>
            </a:r>
          </a:p>
          <a:p>
            <a:r>
              <a:rPr lang="en-US" dirty="0" smtClean="0"/>
              <a:t>              They were known as the Lone Star Republic</a:t>
            </a:r>
          </a:p>
          <a:p>
            <a:r>
              <a:rPr lang="en-US" dirty="0" smtClean="0"/>
              <a:t>•  Texas wants to join the U.S. but the U.S. in unsure because of the slavery issue.</a:t>
            </a:r>
          </a:p>
          <a:p>
            <a:r>
              <a:rPr lang="en-US" dirty="0" smtClean="0"/>
              <a:t>•  1845 - Americans agree to annex Texas to the U.S. </a:t>
            </a:r>
            <a:endParaRPr lang="en-US" dirty="0"/>
          </a:p>
        </p:txBody>
      </p:sp>
    </p:spTree>
    <p:extLst>
      <p:ext uri="{BB962C8B-B14F-4D97-AF65-F5344CB8AC3E}">
        <p14:creationId xmlns:p14="http://schemas.microsoft.com/office/powerpoint/2010/main" val="2672660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Mexican cession</a:t>
            </a:r>
            <a:endParaRPr lang="en-US" dirty="0"/>
          </a:p>
        </p:txBody>
      </p:sp>
      <p:pic>
        <p:nvPicPr>
          <p:cNvPr id="7170" name="Picture 2" descr="http://mexicanhistory.org/mexusma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362200"/>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2362200"/>
            <a:ext cx="3352800" cy="2585323"/>
          </a:xfrm>
          <a:prstGeom prst="rect">
            <a:avLst/>
          </a:prstGeom>
          <a:noFill/>
        </p:spPr>
        <p:txBody>
          <a:bodyPr wrap="square" rtlCol="0">
            <a:spAutoFit/>
          </a:bodyPr>
          <a:lstStyle/>
          <a:p>
            <a:r>
              <a:rPr lang="en-US" dirty="0" smtClean="0"/>
              <a:t>•  U.S. offered to buy the land from    </a:t>
            </a:r>
          </a:p>
          <a:p>
            <a:r>
              <a:rPr lang="en-US" dirty="0"/>
              <a:t> </a:t>
            </a:r>
            <a:r>
              <a:rPr lang="en-US" dirty="0" smtClean="0"/>
              <a:t>  Mexico for $30 million - Mexico    </a:t>
            </a:r>
          </a:p>
          <a:p>
            <a:r>
              <a:rPr lang="en-US" dirty="0"/>
              <a:t> </a:t>
            </a:r>
            <a:r>
              <a:rPr lang="en-US" dirty="0" smtClean="0"/>
              <a:t>  said no</a:t>
            </a:r>
          </a:p>
          <a:p>
            <a:r>
              <a:rPr lang="en-US" dirty="0" smtClean="0"/>
              <a:t>•  a dispute over the southern </a:t>
            </a:r>
          </a:p>
          <a:p>
            <a:r>
              <a:rPr lang="en-US" dirty="0"/>
              <a:t> </a:t>
            </a:r>
            <a:r>
              <a:rPr lang="en-US" dirty="0" smtClean="0"/>
              <a:t>  border of Texas started the  </a:t>
            </a:r>
          </a:p>
          <a:p>
            <a:r>
              <a:rPr lang="en-US" dirty="0"/>
              <a:t> </a:t>
            </a:r>
            <a:r>
              <a:rPr lang="en-US" dirty="0" smtClean="0"/>
              <a:t>  Mexican War</a:t>
            </a:r>
          </a:p>
          <a:p>
            <a:r>
              <a:rPr lang="en-US" dirty="0" smtClean="0"/>
              <a:t>   U.S. believes the border is the Rio  </a:t>
            </a:r>
          </a:p>
          <a:p>
            <a:r>
              <a:rPr lang="en-US" dirty="0"/>
              <a:t> </a:t>
            </a:r>
            <a:r>
              <a:rPr lang="en-US" dirty="0" smtClean="0"/>
              <a:t>  Grande, Mexico believed it was  </a:t>
            </a:r>
          </a:p>
          <a:p>
            <a:r>
              <a:rPr lang="en-US" dirty="0"/>
              <a:t> </a:t>
            </a:r>
            <a:r>
              <a:rPr lang="en-US" dirty="0" smtClean="0"/>
              <a:t>  the Nueces </a:t>
            </a:r>
            <a:r>
              <a:rPr lang="en-US" dirty="0" err="1" smtClean="0"/>
              <a:t>Rv</a:t>
            </a:r>
            <a:r>
              <a:rPr lang="en-US" dirty="0" smtClean="0"/>
              <a:t> (200 miles north)</a:t>
            </a:r>
          </a:p>
        </p:txBody>
      </p:sp>
      <p:sp>
        <p:nvSpPr>
          <p:cNvPr id="4" name="TextBox 3"/>
          <p:cNvSpPr txBox="1"/>
          <p:nvPr/>
        </p:nvSpPr>
        <p:spPr>
          <a:xfrm>
            <a:off x="990600" y="4947523"/>
            <a:ext cx="6934200" cy="646331"/>
          </a:xfrm>
          <a:prstGeom prst="rect">
            <a:avLst/>
          </a:prstGeom>
          <a:noFill/>
        </p:spPr>
        <p:txBody>
          <a:bodyPr wrap="square" rtlCol="0">
            <a:spAutoFit/>
          </a:bodyPr>
          <a:lstStyle/>
          <a:p>
            <a:r>
              <a:rPr lang="en-US" dirty="0" smtClean="0"/>
              <a:t>• Treaty of Guadalupe-Hidalgo ends the Mexican war and the U.S. agreed to pay $15 million for the Mexican Cession</a:t>
            </a:r>
            <a:endParaRPr lang="en-US" dirty="0"/>
          </a:p>
        </p:txBody>
      </p:sp>
      <p:sp>
        <p:nvSpPr>
          <p:cNvPr id="21" name="SMARTInkShape-19"/>
          <p:cNvSpPr/>
          <p:nvPr>
            <p:custDataLst>
              <p:tags r:id="rId1"/>
            </p:custDataLst>
          </p:nvPr>
        </p:nvSpPr>
        <p:spPr>
          <a:xfrm>
            <a:off x="1957388" y="2700338"/>
            <a:ext cx="1085851" cy="2043113"/>
          </a:xfrm>
          <a:custGeom>
            <a:avLst/>
            <a:gdLst/>
            <a:ahLst/>
            <a:cxnLst/>
            <a:rect l="0" t="0" r="0" b="0"/>
            <a:pathLst>
              <a:path w="1085851" h="2043113">
                <a:moveTo>
                  <a:pt x="1085850" y="2043112"/>
                </a:moveTo>
                <a:lnTo>
                  <a:pt x="1085850" y="2043112"/>
                </a:lnTo>
                <a:lnTo>
                  <a:pt x="1082057" y="2043112"/>
                </a:lnTo>
                <a:lnTo>
                  <a:pt x="1080940" y="2042318"/>
                </a:lnTo>
                <a:lnTo>
                  <a:pt x="1080195" y="2040995"/>
                </a:lnTo>
                <a:lnTo>
                  <a:pt x="1079000" y="2036962"/>
                </a:lnTo>
                <a:lnTo>
                  <a:pt x="1076720" y="2036410"/>
                </a:lnTo>
                <a:lnTo>
                  <a:pt x="1072581" y="2036055"/>
                </a:lnTo>
                <a:lnTo>
                  <a:pt x="1064739" y="2029121"/>
                </a:lnTo>
                <a:lnTo>
                  <a:pt x="1045291" y="2028035"/>
                </a:lnTo>
                <a:lnTo>
                  <a:pt x="1035828" y="2023171"/>
                </a:lnTo>
                <a:lnTo>
                  <a:pt x="1033452" y="2022674"/>
                </a:lnTo>
                <a:lnTo>
                  <a:pt x="1031074" y="2023137"/>
                </a:lnTo>
                <a:lnTo>
                  <a:pt x="1026315" y="2025767"/>
                </a:lnTo>
                <a:lnTo>
                  <a:pt x="1023935" y="2025993"/>
                </a:lnTo>
                <a:lnTo>
                  <a:pt x="1004887" y="2021896"/>
                </a:lnTo>
                <a:lnTo>
                  <a:pt x="976606" y="2021686"/>
                </a:lnTo>
                <a:lnTo>
                  <a:pt x="971680" y="2019566"/>
                </a:lnTo>
                <a:lnTo>
                  <a:pt x="969256" y="2017889"/>
                </a:lnTo>
                <a:lnTo>
                  <a:pt x="958258" y="2015530"/>
                </a:lnTo>
                <a:lnTo>
                  <a:pt x="941114" y="2013940"/>
                </a:lnTo>
                <a:lnTo>
                  <a:pt x="926688" y="2008412"/>
                </a:lnTo>
                <a:lnTo>
                  <a:pt x="911946" y="2006801"/>
                </a:lnTo>
                <a:lnTo>
                  <a:pt x="898451" y="2001778"/>
                </a:lnTo>
                <a:lnTo>
                  <a:pt x="890643" y="2000135"/>
                </a:lnTo>
                <a:lnTo>
                  <a:pt x="881784" y="1994748"/>
                </a:lnTo>
                <a:lnTo>
                  <a:pt x="874132" y="1988918"/>
                </a:lnTo>
                <a:lnTo>
                  <a:pt x="851608" y="1978364"/>
                </a:lnTo>
                <a:lnTo>
                  <a:pt x="834281" y="1966852"/>
                </a:lnTo>
                <a:lnTo>
                  <a:pt x="805796" y="1934567"/>
                </a:lnTo>
                <a:lnTo>
                  <a:pt x="797995" y="1922932"/>
                </a:lnTo>
                <a:lnTo>
                  <a:pt x="787547" y="1890647"/>
                </a:lnTo>
                <a:lnTo>
                  <a:pt x="774643" y="1856428"/>
                </a:lnTo>
                <a:lnTo>
                  <a:pt x="768143" y="1821531"/>
                </a:lnTo>
                <a:lnTo>
                  <a:pt x="764876" y="1785920"/>
                </a:lnTo>
                <a:lnTo>
                  <a:pt x="763652" y="1750216"/>
                </a:lnTo>
                <a:lnTo>
                  <a:pt x="758739" y="1719526"/>
                </a:lnTo>
                <a:lnTo>
                  <a:pt x="757534" y="1686917"/>
                </a:lnTo>
                <a:lnTo>
                  <a:pt x="757295" y="1657546"/>
                </a:lnTo>
                <a:lnTo>
                  <a:pt x="757248" y="1628813"/>
                </a:lnTo>
                <a:lnTo>
                  <a:pt x="755124" y="1607355"/>
                </a:lnTo>
                <a:lnTo>
                  <a:pt x="749962" y="1572420"/>
                </a:lnTo>
                <a:lnTo>
                  <a:pt x="742876" y="1540947"/>
                </a:lnTo>
                <a:lnTo>
                  <a:pt x="728518" y="1507347"/>
                </a:lnTo>
                <a:lnTo>
                  <a:pt x="719109" y="1492076"/>
                </a:lnTo>
                <a:lnTo>
                  <a:pt x="704847" y="1476498"/>
                </a:lnTo>
                <a:lnTo>
                  <a:pt x="700086" y="1473784"/>
                </a:lnTo>
                <a:lnTo>
                  <a:pt x="690562" y="1472041"/>
                </a:lnTo>
                <a:lnTo>
                  <a:pt x="656131" y="1471623"/>
                </a:lnTo>
                <a:lnTo>
                  <a:pt x="621370" y="1480432"/>
                </a:lnTo>
                <a:lnTo>
                  <a:pt x="607178" y="1484279"/>
                </a:lnTo>
                <a:lnTo>
                  <a:pt x="592919" y="1487536"/>
                </a:lnTo>
                <a:lnTo>
                  <a:pt x="580756" y="1493528"/>
                </a:lnTo>
                <a:lnTo>
                  <a:pt x="565743" y="1502664"/>
                </a:lnTo>
                <a:lnTo>
                  <a:pt x="533341" y="1512761"/>
                </a:lnTo>
                <a:lnTo>
                  <a:pt x="500058" y="1526684"/>
                </a:lnTo>
                <a:lnTo>
                  <a:pt x="491329" y="1528632"/>
                </a:lnTo>
                <a:lnTo>
                  <a:pt x="459286" y="1545519"/>
                </a:lnTo>
                <a:lnTo>
                  <a:pt x="440472" y="1554179"/>
                </a:lnTo>
                <a:lnTo>
                  <a:pt x="427020" y="1557195"/>
                </a:lnTo>
                <a:lnTo>
                  <a:pt x="416860" y="1561969"/>
                </a:lnTo>
                <a:lnTo>
                  <a:pt x="385631" y="1569988"/>
                </a:lnTo>
                <a:lnTo>
                  <a:pt x="354139" y="1571560"/>
                </a:lnTo>
                <a:lnTo>
                  <a:pt x="326966" y="1570825"/>
                </a:lnTo>
                <a:lnTo>
                  <a:pt x="312823" y="1565969"/>
                </a:lnTo>
                <a:lnTo>
                  <a:pt x="304926" y="1564349"/>
                </a:lnTo>
                <a:lnTo>
                  <a:pt x="280242" y="1550046"/>
                </a:lnTo>
                <a:lnTo>
                  <a:pt x="258808" y="1533776"/>
                </a:lnTo>
                <a:lnTo>
                  <a:pt x="235786" y="1498642"/>
                </a:lnTo>
                <a:lnTo>
                  <a:pt x="219077" y="1466759"/>
                </a:lnTo>
                <a:lnTo>
                  <a:pt x="202406" y="1432713"/>
                </a:lnTo>
                <a:lnTo>
                  <a:pt x="188912" y="1398455"/>
                </a:lnTo>
                <a:lnTo>
                  <a:pt x="178152" y="1364495"/>
                </a:lnTo>
                <a:lnTo>
                  <a:pt x="174428" y="1354948"/>
                </a:lnTo>
                <a:lnTo>
                  <a:pt x="166802" y="1321448"/>
                </a:lnTo>
                <a:lnTo>
                  <a:pt x="160842" y="1291902"/>
                </a:lnTo>
                <a:lnTo>
                  <a:pt x="157647" y="1259269"/>
                </a:lnTo>
                <a:lnTo>
                  <a:pt x="157226" y="1228043"/>
                </a:lnTo>
                <a:lnTo>
                  <a:pt x="157170" y="1196708"/>
                </a:lnTo>
                <a:lnTo>
                  <a:pt x="159280" y="1163977"/>
                </a:lnTo>
                <a:lnTo>
                  <a:pt x="163644" y="1128652"/>
                </a:lnTo>
                <a:lnTo>
                  <a:pt x="166291" y="1102242"/>
                </a:lnTo>
                <a:lnTo>
                  <a:pt x="169921" y="1084357"/>
                </a:lnTo>
                <a:lnTo>
                  <a:pt x="176158" y="1050728"/>
                </a:lnTo>
                <a:lnTo>
                  <a:pt x="183289" y="1018642"/>
                </a:lnTo>
                <a:lnTo>
                  <a:pt x="185415" y="985453"/>
                </a:lnTo>
                <a:lnTo>
                  <a:pt x="193465" y="955722"/>
                </a:lnTo>
                <a:lnTo>
                  <a:pt x="204864" y="921341"/>
                </a:lnTo>
                <a:lnTo>
                  <a:pt x="212911" y="889590"/>
                </a:lnTo>
                <a:lnTo>
                  <a:pt x="221898" y="858921"/>
                </a:lnTo>
                <a:lnTo>
                  <a:pt x="233420" y="828748"/>
                </a:lnTo>
                <a:lnTo>
                  <a:pt x="245276" y="799012"/>
                </a:lnTo>
                <a:lnTo>
                  <a:pt x="257175" y="766354"/>
                </a:lnTo>
                <a:lnTo>
                  <a:pt x="266700" y="745721"/>
                </a:lnTo>
                <a:lnTo>
                  <a:pt x="267229" y="733862"/>
                </a:lnTo>
                <a:lnTo>
                  <a:pt x="266259" y="727366"/>
                </a:lnTo>
                <a:lnTo>
                  <a:pt x="269414" y="715915"/>
                </a:lnTo>
                <a:lnTo>
                  <a:pt x="274521" y="705534"/>
                </a:lnTo>
                <a:lnTo>
                  <a:pt x="283950" y="675540"/>
                </a:lnTo>
                <a:lnTo>
                  <a:pt x="297707" y="641223"/>
                </a:lnTo>
                <a:lnTo>
                  <a:pt x="304021" y="625673"/>
                </a:lnTo>
                <a:lnTo>
                  <a:pt x="306765" y="592539"/>
                </a:lnTo>
                <a:lnTo>
                  <a:pt x="312780" y="562815"/>
                </a:lnTo>
                <a:lnTo>
                  <a:pt x="314121" y="528434"/>
                </a:lnTo>
                <a:lnTo>
                  <a:pt x="314298" y="492891"/>
                </a:lnTo>
                <a:lnTo>
                  <a:pt x="312204" y="457196"/>
                </a:lnTo>
                <a:lnTo>
                  <a:pt x="302139" y="421480"/>
                </a:lnTo>
                <a:lnTo>
                  <a:pt x="290475" y="385762"/>
                </a:lnTo>
                <a:lnTo>
                  <a:pt x="276484" y="350043"/>
                </a:lnTo>
                <a:lnTo>
                  <a:pt x="262929" y="321468"/>
                </a:lnTo>
                <a:lnTo>
                  <a:pt x="246905" y="287984"/>
                </a:lnTo>
                <a:lnTo>
                  <a:pt x="228452" y="257616"/>
                </a:lnTo>
                <a:lnTo>
                  <a:pt x="205728" y="224894"/>
                </a:lnTo>
                <a:lnTo>
                  <a:pt x="183218" y="193560"/>
                </a:lnTo>
                <a:lnTo>
                  <a:pt x="156665" y="164440"/>
                </a:lnTo>
                <a:lnTo>
                  <a:pt x="121378" y="133514"/>
                </a:lnTo>
                <a:lnTo>
                  <a:pt x="89508" y="99720"/>
                </a:lnTo>
                <a:lnTo>
                  <a:pt x="58824" y="64254"/>
                </a:lnTo>
                <a:lnTo>
                  <a:pt x="28648" y="29363"/>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0"/>
          <p:cNvSpPr/>
          <p:nvPr>
            <p:custDataLst>
              <p:tags r:id="rId2"/>
            </p:custDataLst>
          </p:nvPr>
        </p:nvSpPr>
        <p:spPr>
          <a:xfrm>
            <a:off x="2707481" y="3086100"/>
            <a:ext cx="271464" cy="1457326"/>
          </a:xfrm>
          <a:custGeom>
            <a:avLst/>
            <a:gdLst/>
            <a:ahLst/>
            <a:cxnLst/>
            <a:rect l="0" t="0" r="0" b="0"/>
            <a:pathLst>
              <a:path w="271464" h="1457326">
                <a:moveTo>
                  <a:pt x="271463" y="1457325"/>
                </a:moveTo>
                <a:lnTo>
                  <a:pt x="271463" y="1457325"/>
                </a:lnTo>
                <a:lnTo>
                  <a:pt x="265312" y="1457325"/>
                </a:lnTo>
                <a:lnTo>
                  <a:pt x="264981" y="1456531"/>
                </a:lnTo>
                <a:lnTo>
                  <a:pt x="264613" y="1453533"/>
                </a:lnTo>
                <a:lnTo>
                  <a:pt x="263722" y="1452416"/>
                </a:lnTo>
                <a:lnTo>
                  <a:pt x="257264" y="1450207"/>
                </a:lnTo>
                <a:lnTo>
                  <a:pt x="243968" y="1436974"/>
                </a:lnTo>
                <a:lnTo>
                  <a:pt x="242307" y="1430404"/>
                </a:lnTo>
                <a:lnTo>
                  <a:pt x="238042" y="1423772"/>
                </a:lnTo>
                <a:lnTo>
                  <a:pt x="236765" y="1419129"/>
                </a:lnTo>
                <a:lnTo>
                  <a:pt x="235631" y="1417574"/>
                </a:lnTo>
                <a:lnTo>
                  <a:pt x="234081" y="1416536"/>
                </a:lnTo>
                <a:lnTo>
                  <a:pt x="230242" y="1414591"/>
                </a:lnTo>
                <a:lnTo>
                  <a:pt x="225891" y="1411080"/>
                </a:lnTo>
                <a:lnTo>
                  <a:pt x="223427" y="1404757"/>
                </a:lnTo>
                <a:lnTo>
                  <a:pt x="220740" y="1381303"/>
                </a:lnTo>
                <a:lnTo>
                  <a:pt x="215817" y="1371635"/>
                </a:lnTo>
                <a:lnTo>
                  <a:pt x="215316" y="1369242"/>
                </a:lnTo>
                <a:lnTo>
                  <a:pt x="198392" y="1335881"/>
                </a:lnTo>
                <a:lnTo>
                  <a:pt x="188697" y="1323181"/>
                </a:lnTo>
                <a:lnTo>
                  <a:pt x="185821" y="1312716"/>
                </a:lnTo>
                <a:lnTo>
                  <a:pt x="184205" y="1310912"/>
                </a:lnTo>
                <a:lnTo>
                  <a:pt x="182335" y="1309710"/>
                </a:lnTo>
                <a:lnTo>
                  <a:pt x="181088" y="1308115"/>
                </a:lnTo>
                <a:lnTo>
                  <a:pt x="176970" y="1299852"/>
                </a:lnTo>
                <a:lnTo>
                  <a:pt x="167267" y="1288216"/>
                </a:lnTo>
                <a:lnTo>
                  <a:pt x="162775" y="1278723"/>
                </a:lnTo>
                <a:lnTo>
                  <a:pt x="152992" y="1266824"/>
                </a:lnTo>
                <a:lnTo>
                  <a:pt x="148489" y="1257300"/>
                </a:lnTo>
                <a:lnTo>
                  <a:pt x="140192" y="1243983"/>
                </a:lnTo>
                <a:lnTo>
                  <a:pt x="134202" y="1229166"/>
                </a:lnTo>
                <a:lnTo>
                  <a:pt x="132331" y="1226638"/>
                </a:lnTo>
                <a:lnTo>
                  <a:pt x="130251" y="1219595"/>
                </a:lnTo>
                <a:lnTo>
                  <a:pt x="128533" y="1211967"/>
                </a:lnTo>
                <a:lnTo>
                  <a:pt x="123079" y="1200603"/>
                </a:lnTo>
                <a:lnTo>
                  <a:pt x="114784" y="1166373"/>
                </a:lnTo>
                <a:lnTo>
                  <a:pt x="114313" y="1130694"/>
                </a:lnTo>
                <a:lnTo>
                  <a:pt x="113507" y="1098348"/>
                </a:lnTo>
                <a:lnTo>
                  <a:pt x="108646" y="1084321"/>
                </a:lnTo>
                <a:lnTo>
                  <a:pt x="107182" y="1051199"/>
                </a:lnTo>
                <a:lnTo>
                  <a:pt x="107157" y="1015942"/>
                </a:lnTo>
                <a:lnTo>
                  <a:pt x="107157" y="983464"/>
                </a:lnTo>
                <a:lnTo>
                  <a:pt x="105040" y="978697"/>
                </a:lnTo>
                <a:lnTo>
                  <a:pt x="103364" y="976315"/>
                </a:lnTo>
                <a:lnTo>
                  <a:pt x="98338" y="958752"/>
                </a:lnTo>
                <a:lnTo>
                  <a:pt x="95299" y="953162"/>
                </a:lnTo>
                <a:lnTo>
                  <a:pt x="93349" y="943106"/>
                </a:lnTo>
                <a:lnTo>
                  <a:pt x="93189" y="940681"/>
                </a:lnTo>
                <a:lnTo>
                  <a:pt x="90895" y="935870"/>
                </a:lnTo>
                <a:lnTo>
                  <a:pt x="88023" y="931086"/>
                </a:lnTo>
                <a:lnTo>
                  <a:pt x="86179" y="921547"/>
                </a:lnTo>
                <a:lnTo>
                  <a:pt x="86028" y="919165"/>
                </a:lnTo>
                <a:lnTo>
                  <a:pt x="83743" y="914401"/>
                </a:lnTo>
                <a:lnTo>
                  <a:pt x="82023" y="912019"/>
                </a:lnTo>
                <a:lnTo>
                  <a:pt x="79601" y="901083"/>
                </a:lnTo>
                <a:lnTo>
                  <a:pt x="77989" y="888869"/>
                </a:lnTo>
                <a:lnTo>
                  <a:pt x="66236" y="865922"/>
                </a:lnTo>
                <a:lnTo>
                  <a:pt x="64364" y="860310"/>
                </a:lnTo>
                <a:lnTo>
                  <a:pt x="59640" y="852689"/>
                </a:lnTo>
                <a:lnTo>
                  <a:pt x="57888" y="845403"/>
                </a:lnTo>
                <a:lnTo>
                  <a:pt x="56376" y="817432"/>
                </a:lnTo>
                <a:lnTo>
                  <a:pt x="51500" y="807374"/>
                </a:lnTo>
                <a:lnTo>
                  <a:pt x="50018" y="771657"/>
                </a:lnTo>
                <a:lnTo>
                  <a:pt x="50014" y="769232"/>
                </a:lnTo>
                <a:lnTo>
                  <a:pt x="45892" y="754727"/>
                </a:lnTo>
                <a:lnTo>
                  <a:pt x="49945" y="730100"/>
                </a:lnTo>
                <a:lnTo>
                  <a:pt x="54904" y="723243"/>
                </a:lnTo>
                <a:lnTo>
                  <a:pt x="57278" y="716561"/>
                </a:lnTo>
                <a:lnTo>
                  <a:pt x="61862" y="709555"/>
                </a:lnTo>
                <a:lnTo>
                  <a:pt x="64367" y="702452"/>
                </a:lnTo>
                <a:lnTo>
                  <a:pt x="68990" y="694526"/>
                </a:lnTo>
                <a:lnTo>
                  <a:pt x="71506" y="683270"/>
                </a:lnTo>
                <a:lnTo>
                  <a:pt x="76949" y="671954"/>
                </a:lnTo>
                <a:lnTo>
                  <a:pt x="77493" y="669425"/>
                </a:lnTo>
                <a:lnTo>
                  <a:pt x="82051" y="662074"/>
                </a:lnTo>
                <a:lnTo>
                  <a:pt x="89909" y="652480"/>
                </a:lnTo>
                <a:lnTo>
                  <a:pt x="94401" y="642941"/>
                </a:lnTo>
                <a:lnTo>
                  <a:pt x="96271" y="640559"/>
                </a:lnTo>
                <a:lnTo>
                  <a:pt x="98350" y="633678"/>
                </a:lnTo>
                <a:lnTo>
                  <a:pt x="100741" y="609796"/>
                </a:lnTo>
                <a:lnTo>
                  <a:pt x="103776" y="604925"/>
                </a:lnTo>
                <a:lnTo>
                  <a:pt x="104109" y="602514"/>
                </a:lnTo>
                <a:lnTo>
                  <a:pt x="100074" y="569414"/>
                </a:lnTo>
                <a:lnTo>
                  <a:pt x="100014" y="537053"/>
                </a:lnTo>
                <a:lnTo>
                  <a:pt x="97897" y="530261"/>
                </a:lnTo>
                <a:lnTo>
                  <a:pt x="95103" y="523803"/>
                </a:lnTo>
                <a:lnTo>
                  <a:pt x="87345" y="492775"/>
                </a:lnTo>
                <a:lnTo>
                  <a:pt x="84994" y="461295"/>
                </a:lnTo>
                <a:lnTo>
                  <a:pt x="79249" y="433329"/>
                </a:lnTo>
                <a:lnTo>
                  <a:pt x="78620" y="400047"/>
                </a:lnTo>
                <a:lnTo>
                  <a:pt x="78585" y="369358"/>
                </a:lnTo>
                <a:lnTo>
                  <a:pt x="77789" y="357041"/>
                </a:lnTo>
                <a:lnTo>
                  <a:pt x="72100" y="325634"/>
                </a:lnTo>
                <a:lnTo>
                  <a:pt x="71496" y="291192"/>
                </a:lnTo>
                <a:lnTo>
                  <a:pt x="72249" y="276426"/>
                </a:lnTo>
                <a:lnTo>
                  <a:pt x="77921" y="243552"/>
                </a:lnTo>
                <a:lnTo>
                  <a:pt x="78555" y="209343"/>
                </a:lnTo>
                <a:lnTo>
                  <a:pt x="77786" y="181110"/>
                </a:lnTo>
                <a:lnTo>
                  <a:pt x="72430" y="159248"/>
                </a:lnTo>
                <a:lnTo>
                  <a:pt x="70840" y="145345"/>
                </a:lnTo>
                <a:lnTo>
                  <a:pt x="65313" y="127315"/>
                </a:lnTo>
                <a:lnTo>
                  <a:pt x="62311" y="106675"/>
                </a:lnTo>
                <a:lnTo>
                  <a:pt x="60591" y="102073"/>
                </a:lnTo>
                <a:lnTo>
                  <a:pt x="60796" y="92727"/>
                </a:lnTo>
                <a:lnTo>
                  <a:pt x="61962" y="88011"/>
                </a:lnTo>
                <a:lnTo>
                  <a:pt x="61141" y="78539"/>
                </a:lnTo>
                <a:lnTo>
                  <a:pt x="51602" y="46961"/>
                </a:lnTo>
                <a:lnTo>
                  <a:pt x="44824" y="30561"/>
                </a:lnTo>
                <a:lnTo>
                  <a:pt x="44170" y="27518"/>
                </a:lnTo>
                <a:lnTo>
                  <a:pt x="39211" y="22020"/>
                </a:lnTo>
                <a:lnTo>
                  <a:pt x="17505" y="719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1"/>
          <p:cNvSpPr/>
          <p:nvPr>
            <p:custDataLst>
              <p:tags r:id="rId3"/>
            </p:custDataLst>
          </p:nvPr>
        </p:nvSpPr>
        <p:spPr>
          <a:xfrm>
            <a:off x="2086502" y="3050381"/>
            <a:ext cx="856724" cy="1564483"/>
          </a:xfrm>
          <a:custGeom>
            <a:avLst/>
            <a:gdLst/>
            <a:ahLst/>
            <a:cxnLst/>
            <a:rect l="0" t="0" r="0" b="0"/>
            <a:pathLst>
              <a:path w="856724" h="1564483">
                <a:moveTo>
                  <a:pt x="578117" y="0"/>
                </a:moveTo>
                <a:lnTo>
                  <a:pt x="578117" y="0"/>
                </a:lnTo>
                <a:lnTo>
                  <a:pt x="574324" y="0"/>
                </a:lnTo>
                <a:lnTo>
                  <a:pt x="570346" y="2117"/>
                </a:lnTo>
                <a:lnTo>
                  <a:pt x="565932" y="4909"/>
                </a:lnTo>
                <a:lnTo>
                  <a:pt x="533984" y="14784"/>
                </a:lnTo>
                <a:lnTo>
                  <a:pt x="498574" y="31962"/>
                </a:lnTo>
                <a:lnTo>
                  <a:pt x="463157" y="50206"/>
                </a:lnTo>
                <a:lnTo>
                  <a:pt x="435046" y="68586"/>
                </a:lnTo>
                <a:lnTo>
                  <a:pt x="406609" y="92024"/>
                </a:lnTo>
                <a:lnTo>
                  <a:pt x="375958" y="114050"/>
                </a:lnTo>
                <a:lnTo>
                  <a:pt x="341741" y="137774"/>
                </a:lnTo>
                <a:lnTo>
                  <a:pt x="306467" y="164911"/>
                </a:lnTo>
                <a:lnTo>
                  <a:pt x="270880" y="190944"/>
                </a:lnTo>
                <a:lnTo>
                  <a:pt x="235200" y="215855"/>
                </a:lnTo>
                <a:lnTo>
                  <a:pt x="201610" y="243345"/>
                </a:lnTo>
                <a:lnTo>
                  <a:pt x="169432" y="269481"/>
                </a:lnTo>
                <a:lnTo>
                  <a:pt x="138995" y="292307"/>
                </a:lnTo>
                <a:lnTo>
                  <a:pt x="103586" y="321353"/>
                </a:lnTo>
                <a:lnTo>
                  <a:pt x="72514" y="344318"/>
                </a:lnTo>
                <a:lnTo>
                  <a:pt x="52383" y="364141"/>
                </a:lnTo>
                <a:lnTo>
                  <a:pt x="28481" y="392451"/>
                </a:lnTo>
                <a:lnTo>
                  <a:pt x="31969" y="388979"/>
                </a:lnTo>
                <a:lnTo>
                  <a:pt x="33759" y="382959"/>
                </a:lnTo>
                <a:lnTo>
                  <a:pt x="34237" y="379131"/>
                </a:lnTo>
                <a:lnTo>
                  <a:pt x="39001" y="370645"/>
                </a:lnTo>
                <a:lnTo>
                  <a:pt x="71872" y="337173"/>
                </a:lnTo>
                <a:lnTo>
                  <a:pt x="107260" y="313194"/>
                </a:lnTo>
                <a:lnTo>
                  <a:pt x="140859" y="288766"/>
                </a:lnTo>
                <a:lnTo>
                  <a:pt x="172158" y="265212"/>
                </a:lnTo>
                <a:lnTo>
                  <a:pt x="205332" y="243152"/>
                </a:lnTo>
                <a:lnTo>
                  <a:pt x="230666" y="226601"/>
                </a:lnTo>
                <a:lnTo>
                  <a:pt x="257007" y="209455"/>
                </a:lnTo>
                <a:lnTo>
                  <a:pt x="281943" y="193898"/>
                </a:lnTo>
                <a:lnTo>
                  <a:pt x="306254" y="179045"/>
                </a:lnTo>
                <a:lnTo>
                  <a:pt x="330289" y="164507"/>
                </a:lnTo>
                <a:lnTo>
                  <a:pt x="365339" y="143728"/>
                </a:lnTo>
                <a:lnTo>
                  <a:pt x="396185" y="127165"/>
                </a:lnTo>
                <a:lnTo>
                  <a:pt x="424639" y="112203"/>
                </a:lnTo>
                <a:lnTo>
                  <a:pt x="455990" y="95042"/>
                </a:lnTo>
                <a:lnTo>
                  <a:pt x="475785" y="88485"/>
                </a:lnTo>
                <a:lnTo>
                  <a:pt x="507514" y="85886"/>
                </a:lnTo>
                <a:lnTo>
                  <a:pt x="509617" y="86627"/>
                </a:lnTo>
                <a:lnTo>
                  <a:pt x="511019" y="87913"/>
                </a:lnTo>
                <a:lnTo>
                  <a:pt x="511953" y="89565"/>
                </a:lnTo>
                <a:lnTo>
                  <a:pt x="511783" y="91460"/>
                </a:lnTo>
                <a:lnTo>
                  <a:pt x="493189" y="123311"/>
                </a:lnTo>
                <a:lnTo>
                  <a:pt x="468913" y="155297"/>
                </a:lnTo>
                <a:lnTo>
                  <a:pt x="442661" y="179629"/>
                </a:lnTo>
                <a:lnTo>
                  <a:pt x="410100" y="211268"/>
                </a:lnTo>
                <a:lnTo>
                  <a:pt x="375316" y="245778"/>
                </a:lnTo>
                <a:lnTo>
                  <a:pt x="351723" y="269308"/>
                </a:lnTo>
                <a:lnTo>
                  <a:pt x="328007" y="295111"/>
                </a:lnTo>
                <a:lnTo>
                  <a:pt x="304238" y="322455"/>
                </a:lnTo>
                <a:lnTo>
                  <a:pt x="280445" y="350482"/>
                </a:lnTo>
                <a:lnTo>
                  <a:pt x="256641" y="380930"/>
                </a:lnTo>
                <a:lnTo>
                  <a:pt x="232832" y="412190"/>
                </a:lnTo>
                <a:lnTo>
                  <a:pt x="209021" y="441958"/>
                </a:lnTo>
                <a:lnTo>
                  <a:pt x="185210" y="473180"/>
                </a:lnTo>
                <a:lnTo>
                  <a:pt x="162192" y="504784"/>
                </a:lnTo>
                <a:lnTo>
                  <a:pt x="141378" y="534705"/>
                </a:lnTo>
                <a:lnTo>
                  <a:pt x="121544" y="563878"/>
                </a:lnTo>
                <a:lnTo>
                  <a:pt x="102939" y="591925"/>
                </a:lnTo>
                <a:lnTo>
                  <a:pt x="86733" y="617619"/>
                </a:lnTo>
                <a:lnTo>
                  <a:pt x="71593" y="642268"/>
                </a:lnTo>
                <a:lnTo>
                  <a:pt x="49681" y="676342"/>
                </a:lnTo>
                <a:lnTo>
                  <a:pt x="32341" y="706546"/>
                </a:lnTo>
                <a:lnTo>
                  <a:pt x="15579" y="741403"/>
                </a:lnTo>
                <a:lnTo>
                  <a:pt x="3478" y="765516"/>
                </a:lnTo>
                <a:lnTo>
                  <a:pt x="0" y="782826"/>
                </a:lnTo>
                <a:lnTo>
                  <a:pt x="618" y="783822"/>
                </a:lnTo>
                <a:lnTo>
                  <a:pt x="1824" y="784485"/>
                </a:lnTo>
                <a:lnTo>
                  <a:pt x="3422" y="784928"/>
                </a:lnTo>
                <a:lnTo>
                  <a:pt x="13255" y="781758"/>
                </a:lnTo>
                <a:lnTo>
                  <a:pt x="43911" y="755262"/>
                </a:lnTo>
                <a:lnTo>
                  <a:pt x="76925" y="721775"/>
                </a:lnTo>
                <a:lnTo>
                  <a:pt x="105413" y="689228"/>
                </a:lnTo>
                <a:lnTo>
                  <a:pt x="139430" y="654449"/>
                </a:lnTo>
                <a:lnTo>
                  <a:pt x="165657" y="630856"/>
                </a:lnTo>
                <a:lnTo>
                  <a:pt x="191072" y="607141"/>
                </a:lnTo>
                <a:lnTo>
                  <a:pt x="216391" y="582578"/>
                </a:lnTo>
                <a:lnTo>
                  <a:pt x="243518" y="555786"/>
                </a:lnTo>
                <a:lnTo>
                  <a:pt x="273566" y="530121"/>
                </a:lnTo>
                <a:lnTo>
                  <a:pt x="304649" y="505484"/>
                </a:lnTo>
                <a:lnTo>
                  <a:pt x="334338" y="481305"/>
                </a:lnTo>
                <a:lnTo>
                  <a:pt x="363408" y="459447"/>
                </a:lnTo>
                <a:lnTo>
                  <a:pt x="391410" y="439943"/>
                </a:lnTo>
                <a:lnTo>
                  <a:pt x="417084" y="423336"/>
                </a:lnTo>
                <a:lnTo>
                  <a:pt x="441724" y="408018"/>
                </a:lnTo>
                <a:lnTo>
                  <a:pt x="471558" y="388123"/>
                </a:lnTo>
                <a:lnTo>
                  <a:pt x="492569" y="374291"/>
                </a:lnTo>
                <a:lnTo>
                  <a:pt x="525382" y="359552"/>
                </a:lnTo>
                <a:lnTo>
                  <a:pt x="528673" y="358764"/>
                </a:lnTo>
                <a:lnTo>
                  <a:pt x="531660" y="359032"/>
                </a:lnTo>
                <a:lnTo>
                  <a:pt x="537096" y="361447"/>
                </a:lnTo>
                <a:lnTo>
                  <a:pt x="538070" y="363202"/>
                </a:lnTo>
                <a:lnTo>
                  <a:pt x="537925" y="365166"/>
                </a:lnTo>
                <a:lnTo>
                  <a:pt x="537035" y="367269"/>
                </a:lnTo>
                <a:lnTo>
                  <a:pt x="538163" y="373839"/>
                </a:lnTo>
                <a:lnTo>
                  <a:pt x="539574" y="377814"/>
                </a:lnTo>
                <a:lnTo>
                  <a:pt x="538928" y="382051"/>
                </a:lnTo>
                <a:lnTo>
                  <a:pt x="517069" y="416164"/>
                </a:lnTo>
                <a:lnTo>
                  <a:pt x="497587" y="442572"/>
                </a:lnTo>
                <a:lnTo>
                  <a:pt x="472059" y="475179"/>
                </a:lnTo>
                <a:lnTo>
                  <a:pt x="443593" y="510769"/>
                </a:lnTo>
                <a:lnTo>
                  <a:pt x="421755" y="537365"/>
                </a:lnTo>
                <a:lnTo>
                  <a:pt x="398821" y="565060"/>
                </a:lnTo>
                <a:lnTo>
                  <a:pt x="375398" y="593244"/>
                </a:lnTo>
                <a:lnTo>
                  <a:pt x="351759" y="621646"/>
                </a:lnTo>
                <a:lnTo>
                  <a:pt x="328024" y="650143"/>
                </a:lnTo>
                <a:lnTo>
                  <a:pt x="305039" y="678684"/>
                </a:lnTo>
                <a:lnTo>
                  <a:pt x="284241" y="707244"/>
                </a:lnTo>
                <a:lnTo>
                  <a:pt x="264413" y="735812"/>
                </a:lnTo>
                <a:lnTo>
                  <a:pt x="245812" y="763590"/>
                </a:lnTo>
                <a:lnTo>
                  <a:pt x="229607" y="789165"/>
                </a:lnTo>
                <a:lnTo>
                  <a:pt x="214467" y="813761"/>
                </a:lnTo>
                <a:lnTo>
                  <a:pt x="192556" y="847804"/>
                </a:lnTo>
                <a:lnTo>
                  <a:pt x="173100" y="878000"/>
                </a:lnTo>
                <a:lnTo>
                  <a:pt x="157280" y="907055"/>
                </a:lnTo>
                <a:lnTo>
                  <a:pt x="141505" y="937732"/>
                </a:lnTo>
                <a:lnTo>
                  <a:pt x="131539" y="959079"/>
                </a:lnTo>
                <a:lnTo>
                  <a:pt x="128196" y="983987"/>
                </a:lnTo>
                <a:lnTo>
                  <a:pt x="129738" y="984604"/>
                </a:lnTo>
                <a:lnTo>
                  <a:pt x="135685" y="985289"/>
                </a:lnTo>
                <a:lnTo>
                  <a:pt x="141503" y="983477"/>
                </a:lnTo>
                <a:lnTo>
                  <a:pt x="155499" y="972054"/>
                </a:lnTo>
                <a:lnTo>
                  <a:pt x="188118" y="939984"/>
                </a:lnTo>
                <a:lnTo>
                  <a:pt x="214647" y="913514"/>
                </a:lnTo>
                <a:lnTo>
                  <a:pt x="244733" y="885562"/>
                </a:lnTo>
                <a:lnTo>
                  <a:pt x="276665" y="857172"/>
                </a:lnTo>
                <a:lnTo>
                  <a:pt x="308352" y="828652"/>
                </a:lnTo>
                <a:lnTo>
                  <a:pt x="342876" y="797977"/>
                </a:lnTo>
                <a:lnTo>
                  <a:pt x="367202" y="776137"/>
                </a:lnTo>
                <a:lnTo>
                  <a:pt x="393890" y="755848"/>
                </a:lnTo>
                <a:lnTo>
                  <a:pt x="428105" y="730368"/>
                </a:lnTo>
                <a:lnTo>
                  <a:pt x="462143" y="707737"/>
                </a:lnTo>
                <a:lnTo>
                  <a:pt x="493572" y="685950"/>
                </a:lnTo>
                <a:lnTo>
                  <a:pt x="526932" y="663752"/>
                </a:lnTo>
                <a:lnTo>
                  <a:pt x="556453" y="650900"/>
                </a:lnTo>
                <a:lnTo>
                  <a:pt x="590584" y="637253"/>
                </a:lnTo>
                <a:lnTo>
                  <a:pt x="593572" y="637560"/>
                </a:lnTo>
                <a:lnTo>
                  <a:pt x="595564" y="638559"/>
                </a:lnTo>
                <a:lnTo>
                  <a:pt x="596892" y="640019"/>
                </a:lnTo>
                <a:lnTo>
                  <a:pt x="598367" y="643757"/>
                </a:lnTo>
                <a:lnTo>
                  <a:pt x="598761" y="645865"/>
                </a:lnTo>
                <a:lnTo>
                  <a:pt x="589535" y="673390"/>
                </a:lnTo>
                <a:lnTo>
                  <a:pt x="573905" y="701252"/>
                </a:lnTo>
                <a:lnTo>
                  <a:pt x="555438" y="728126"/>
                </a:lnTo>
                <a:lnTo>
                  <a:pt x="534091" y="760871"/>
                </a:lnTo>
                <a:lnTo>
                  <a:pt x="508804" y="795709"/>
                </a:lnTo>
                <a:lnTo>
                  <a:pt x="485084" y="831166"/>
                </a:lnTo>
                <a:lnTo>
                  <a:pt x="458300" y="866808"/>
                </a:lnTo>
                <a:lnTo>
                  <a:pt x="439669" y="890602"/>
                </a:lnTo>
                <a:lnTo>
                  <a:pt x="420805" y="916523"/>
                </a:lnTo>
                <a:lnTo>
                  <a:pt x="402632" y="942331"/>
                </a:lnTo>
                <a:lnTo>
                  <a:pt x="379013" y="975504"/>
                </a:lnTo>
                <a:lnTo>
                  <a:pt x="356933" y="1009323"/>
                </a:lnTo>
                <a:lnTo>
                  <a:pt x="336104" y="1039804"/>
                </a:lnTo>
                <a:lnTo>
                  <a:pt x="319525" y="1068150"/>
                </a:lnTo>
                <a:lnTo>
                  <a:pt x="299701" y="1099463"/>
                </a:lnTo>
                <a:lnTo>
                  <a:pt x="282220" y="1129271"/>
                </a:lnTo>
                <a:lnTo>
                  <a:pt x="278625" y="1141036"/>
                </a:lnTo>
                <a:lnTo>
                  <a:pt x="279237" y="1141691"/>
                </a:lnTo>
                <a:lnTo>
                  <a:pt x="282033" y="1142418"/>
                </a:lnTo>
                <a:lnTo>
                  <a:pt x="291863" y="1139035"/>
                </a:lnTo>
                <a:lnTo>
                  <a:pt x="301037" y="1133006"/>
                </a:lnTo>
                <a:lnTo>
                  <a:pt x="335990" y="1099261"/>
                </a:lnTo>
                <a:lnTo>
                  <a:pt x="368864" y="1070596"/>
                </a:lnTo>
                <a:lnTo>
                  <a:pt x="401228" y="1035182"/>
                </a:lnTo>
                <a:lnTo>
                  <a:pt x="428603" y="1009189"/>
                </a:lnTo>
                <a:lnTo>
                  <a:pt x="456823" y="986407"/>
                </a:lnTo>
                <a:lnTo>
                  <a:pt x="485292" y="964575"/>
                </a:lnTo>
                <a:lnTo>
                  <a:pt x="513836" y="943025"/>
                </a:lnTo>
                <a:lnTo>
                  <a:pt x="548133" y="918202"/>
                </a:lnTo>
                <a:lnTo>
                  <a:pt x="582958" y="900927"/>
                </a:lnTo>
                <a:lnTo>
                  <a:pt x="600063" y="894541"/>
                </a:lnTo>
                <a:lnTo>
                  <a:pt x="608520" y="893434"/>
                </a:lnTo>
                <a:lnTo>
                  <a:pt x="610292" y="894073"/>
                </a:lnTo>
                <a:lnTo>
                  <a:pt x="611473" y="895293"/>
                </a:lnTo>
                <a:lnTo>
                  <a:pt x="612260" y="896899"/>
                </a:lnTo>
                <a:lnTo>
                  <a:pt x="613369" y="906745"/>
                </a:lnTo>
                <a:lnTo>
                  <a:pt x="609905" y="923509"/>
                </a:lnTo>
                <a:lnTo>
                  <a:pt x="591573" y="957522"/>
                </a:lnTo>
                <a:lnTo>
                  <a:pt x="569398" y="989681"/>
                </a:lnTo>
                <a:lnTo>
                  <a:pt x="552867" y="1017227"/>
                </a:lnTo>
                <a:lnTo>
                  <a:pt x="534123" y="1045497"/>
                </a:lnTo>
                <a:lnTo>
                  <a:pt x="517280" y="1073982"/>
                </a:lnTo>
                <a:lnTo>
                  <a:pt x="492457" y="1107142"/>
                </a:lnTo>
                <a:lnTo>
                  <a:pt x="473560" y="1139210"/>
                </a:lnTo>
                <a:lnTo>
                  <a:pt x="452085" y="1172324"/>
                </a:lnTo>
                <a:lnTo>
                  <a:pt x="449753" y="1184308"/>
                </a:lnTo>
                <a:lnTo>
                  <a:pt x="449629" y="1183055"/>
                </a:lnTo>
                <a:lnTo>
                  <a:pt x="449595" y="1181610"/>
                </a:lnTo>
                <a:lnTo>
                  <a:pt x="450367" y="1180646"/>
                </a:lnTo>
                <a:lnTo>
                  <a:pt x="456039" y="1177702"/>
                </a:lnTo>
                <a:lnTo>
                  <a:pt x="487606" y="1147689"/>
                </a:lnTo>
                <a:lnTo>
                  <a:pt x="522663" y="1114837"/>
                </a:lnTo>
                <a:lnTo>
                  <a:pt x="556909" y="1091461"/>
                </a:lnTo>
                <a:lnTo>
                  <a:pt x="588641" y="1072958"/>
                </a:lnTo>
                <a:lnTo>
                  <a:pt x="598934" y="1068214"/>
                </a:lnTo>
                <a:lnTo>
                  <a:pt x="622906" y="1064641"/>
                </a:lnTo>
                <a:lnTo>
                  <a:pt x="624645" y="1066155"/>
                </a:lnTo>
                <a:lnTo>
                  <a:pt x="626577" y="1072069"/>
                </a:lnTo>
                <a:lnTo>
                  <a:pt x="627665" y="1080532"/>
                </a:lnTo>
                <a:lnTo>
                  <a:pt x="618140" y="1115213"/>
                </a:lnTo>
                <a:lnTo>
                  <a:pt x="604515" y="1150248"/>
                </a:lnTo>
                <a:lnTo>
                  <a:pt x="591004" y="1182532"/>
                </a:lnTo>
                <a:lnTo>
                  <a:pt x="574988" y="1212986"/>
                </a:lnTo>
                <a:lnTo>
                  <a:pt x="562814" y="1229971"/>
                </a:lnTo>
                <a:lnTo>
                  <a:pt x="549906" y="1262896"/>
                </a:lnTo>
                <a:lnTo>
                  <a:pt x="550579" y="1263412"/>
                </a:lnTo>
                <a:lnTo>
                  <a:pt x="557360" y="1264240"/>
                </a:lnTo>
                <a:lnTo>
                  <a:pt x="559517" y="1264308"/>
                </a:lnTo>
                <a:lnTo>
                  <a:pt x="564029" y="1262267"/>
                </a:lnTo>
                <a:lnTo>
                  <a:pt x="595865" y="1238034"/>
                </a:lnTo>
                <a:lnTo>
                  <a:pt x="625752" y="1218325"/>
                </a:lnTo>
                <a:lnTo>
                  <a:pt x="658429" y="1214589"/>
                </a:lnTo>
                <a:lnTo>
                  <a:pt x="660233" y="1215333"/>
                </a:lnTo>
                <a:lnTo>
                  <a:pt x="661436" y="1216622"/>
                </a:lnTo>
                <a:lnTo>
                  <a:pt x="662238" y="1218275"/>
                </a:lnTo>
                <a:lnTo>
                  <a:pt x="663779" y="1250399"/>
                </a:lnTo>
                <a:lnTo>
                  <a:pt x="663800" y="1255081"/>
                </a:lnTo>
                <a:lnTo>
                  <a:pt x="653221" y="1284614"/>
                </a:lnTo>
                <a:lnTo>
                  <a:pt x="640548" y="1314201"/>
                </a:lnTo>
                <a:lnTo>
                  <a:pt x="624056" y="1349342"/>
                </a:lnTo>
                <a:lnTo>
                  <a:pt x="609928" y="1380843"/>
                </a:lnTo>
                <a:lnTo>
                  <a:pt x="605214" y="1398003"/>
                </a:lnTo>
                <a:lnTo>
                  <a:pt x="600667" y="1405479"/>
                </a:lnTo>
                <a:lnTo>
                  <a:pt x="601088" y="1406886"/>
                </a:lnTo>
                <a:lnTo>
                  <a:pt x="603672" y="1410566"/>
                </a:lnTo>
                <a:lnTo>
                  <a:pt x="605472" y="1411071"/>
                </a:lnTo>
                <a:lnTo>
                  <a:pt x="607466" y="1410615"/>
                </a:lnTo>
                <a:lnTo>
                  <a:pt x="611798" y="1408784"/>
                </a:lnTo>
                <a:lnTo>
                  <a:pt x="631475" y="1401744"/>
                </a:lnTo>
                <a:lnTo>
                  <a:pt x="666015" y="1385840"/>
                </a:lnTo>
                <a:lnTo>
                  <a:pt x="681683" y="1378730"/>
                </a:lnTo>
                <a:lnTo>
                  <a:pt x="689234" y="1374769"/>
                </a:lnTo>
                <a:lnTo>
                  <a:pt x="707882" y="1372018"/>
                </a:lnTo>
                <a:lnTo>
                  <a:pt x="713313" y="1373902"/>
                </a:lnTo>
                <a:lnTo>
                  <a:pt x="715873" y="1375516"/>
                </a:lnTo>
                <a:lnTo>
                  <a:pt x="717579" y="1377386"/>
                </a:lnTo>
                <a:lnTo>
                  <a:pt x="719475" y="1381580"/>
                </a:lnTo>
                <a:lnTo>
                  <a:pt x="720858" y="1405395"/>
                </a:lnTo>
                <a:lnTo>
                  <a:pt x="713203" y="1436581"/>
                </a:lnTo>
                <a:lnTo>
                  <a:pt x="701621" y="1471046"/>
                </a:lnTo>
                <a:lnTo>
                  <a:pt x="699576" y="1506514"/>
                </a:lnTo>
                <a:lnTo>
                  <a:pt x="699571" y="1506787"/>
                </a:lnTo>
                <a:lnTo>
                  <a:pt x="703356" y="1507170"/>
                </a:lnTo>
                <a:lnTo>
                  <a:pt x="713297" y="1503491"/>
                </a:lnTo>
                <a:lnTo>
                  <a:pt x="719688" y="1497422"/>
                </a:lnTo>
                <a:lnTo>
                  <a:pt x="725968" y="1490227"/>
                </a:lnTo>
                <a:lnTo>
                  <a:pt x="761574" y="1469307"/>
                </a:lnTo>
                <a:lnTo>
                  <a:pt x="783182" y="1459452"/>
                </a:lnTo>
                <a:lnTo>
                  <a:pt x="798187" y="1457745"/>
                </a:lnTo>
                <a:lnTo>
                  <a:pt x="801030" y="1458399"/>
                </a:lnTo>
                <a:lnTo>
                  <a:pt x="802926" y="1459629"/>
                </a:lnTo>
                <a:lnTo>
                  <a:pt x="804189" y="1461242"/>
                </a:lnTo>
                <a:lnTo>
                  <a:pt x="805593" y="1465151"/>
                </a:lnTo>
                <a:lnTo>
                  <a:pt x="806687" y="1500391"/>
                </a:lnTo>
                <a:lnTo>
                  <a:pt x="806717" y="1535853"/>
                </a:lnTo>
                <a:lnTo>
                  <a:pt x="806717" y="1538252"/>
                </a:lnTo>
                <a:lnTo>
                  <a:pt x="807510" y="1539852"/>
                </a:lnTo>
                <a:lnTo>
                  <a:pt x="808833" y="1540917"/>
                </a:lnTo>
                <a:lnTo>
                  <a:pt x="812420" y="1542896"/>
                </a:lnTo>
                <a:lnTo>
                  <a:pt x="818902" y="1547679"/>
                </a:lnTo>
                <a:lnTo>
                  <a:pt x="825849" y="1549449"/>
                </a:lnTo>
                <a:lnTo>
                  <a:pt x="837684" y="1550096"/>
                </a:lnTo>
                <a:lnTo>
                  <a:pt x="839268" y="1550922"/>
                </a:lnTo>
                <a:lnTo>
                  <a:pt x="840323" y="1552267"/>
                </a:lnTo>
                <a:lnTo>
                  <a:pt x="841027" y="1553957"/>
                </a:lnTo>
                <a:lnTo>
                  <a:pt x="842291" y="1555084"/>
                </a:lnTo>
                <a:lnTo>
                  <a:pt x="850021" y="1559009"/>
                </a:lnTo>
                <a:lnTo>
                  <a:pt x="856723" y="1564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2237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Gadsden Purchase</a:t>
            </a:r>
            <a:endParaRPr lang="en-US" dirty="0"/>
          </a:p>
        </p:txBody>
      </p:sp>
      <p:sp>
        <p:nvSpPr>
          <p:cNvPr id="4" name="TextBox 3"/>
          <p:cNvSpPr txBox="1"/>
          <p:nvPr/>
        </p:nvSpPr>
        <p:spPr>
          <a:xfrm>
            <a:off x="1066800" y="2286000"/>
            <a:ext cx="2286000" cy="3139321"/>
          </a:xfrm>
          <a:prstGeom prst="rect">
            <a:avLst/>
          </a:prstGeom>
          <a:noFill/>
        </p:spPr>
        <p:txBody>
          <a:bodyPr wrap="square" rtlCol="0">
            <a:spAutoFit/>
          </a:bodyPr>
          <a:lstStyle/>
          <a:p>
            <a:r>
              <a:rPr lang="en-US" dirty="0" smtClean="0"/>
              <a:t>•  The United States </a:t>
            </a:r>
          </a:p>
          <a:p>
            <a:r>
              <a:rPr lang="en-US" dirty="0"/>
              <a:t> </a:t>
            </a:r>
            <a:r>
              <a:rPr lang="en-US" dirty="0" smtClean="0"/>
              <a:t>  bought the Gadsden </a:t>
            </a:r>
          </a:p>
          <a:p>
            <a:r>
              <a:rPr lang="en-US" dirty="0"/>
              <a:t> </a:t>
            </a:r>
            <a:r>
              <a:rPr lang="en-US" dirty="0" smtClean="0"/>
              <a:t>  Purchase to complete </a:t>
            </a:r>
          </a:p>
          <a:p>
            <a:r>
              <a:rPr lang="en-US" dirty="0"/>
              <a:t> </a:t>
            </a:r>
            <a:r>
              <a:rPr lang="en-US" dirty="0" smtClean="0"/>
              <a:t>  the building of the </a:t>
            </a:r>
          </a:p>
          <a:p>
            <a:r>
              <a:rPr lang="en-US" dirty="0"/>
              <a:t> </a:t>
            </a:r>
            <a:r>
              <a:rPr lang="en-US" dirty="0" smtClean="0"/>
              <a:t>  Southern Pacific </a:t>
            </a:r>
          </a:p>
          <a:p>
            <a:r>
              <a:rPr lang="en-US" dirty="0"/>
              <a:t> </a:t>
            </a:r>
            <a:r>
              <a:rPr lang="en-US" dirty="0" smtClean="0"/>
              <a:t>  Railroad, a trans-</a:t>
            </a:r>
          </a:p>
          <a:p>
            <a:r>
              <a:rPr lang="en-US" dirty="0"/>
              <a:t> </a:t>
            </a:r>
            <a:r>
              <a:rPr lang="en-US" dirty="0" smtClean="0"/>
              <a:t>  continental railroad </a:t>
            </a:r>
          </a:p>
          <a:p>
            <a:r>
              <a:rPr lang="en-US" dirty="0"/>
              <a:t> </a:t>
            </a:r>
            <a:r>
              <a:rPr lang="en-US" dirty="0" smtClean="0"/>
              <a:t>  in the South.</a:t>
            </a:r>
          </a:p>
          <a:p>
            <a:r>
              <a:rPr lang="en-US" dirty="0" smtClean="0"/>
              <a:t>•  This officially </a:t>
            </a:r>
          </a:p>
          <a:p>
            <a:r>
              <a:rPr lang="en-US" dirty="0"/>
              <a:t> </a:t>
            </a:r>
            <a:r>
              <a:rPr lang="en-US" dirty="0" smtClean="0"/>
              <a:t>  completed  </a:t>
            </a:r>
          </a:p>
          <a:p>
            <a:r>
              <a:rPr lang="en-US" dirty="0"/>
              <a:t> </a:t>
            </a:r>
            <a:r>
              <a:rPr lang="en-US" dirty="0" smtClean="0"/>
              <a:t>  </a:t>
            </a:r>
            <a:r>
              <a:rPr lang="en-US" b="1" dirty="0" smtClean="0"/>
              <a:t>Manifest Destiny.</a:t>
            </a:r>
            <a:endParaRPr lang="en-US" b="1" dirty="0"/>
          </a:p>
        </p:txBody>
      </p:sp>
      <p:pic>
        <p:nvPicPr>
          <p:cNvPr id="8194" name="Picture 2" descr="http://dp.la/exhibitions/files/original/e73b444dc19adccf4ff1f126e36de4c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418" y="2705724"/>
            <a:ext cx="2164490" cy="17900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learner.org/interactives/historymap/images/gadsd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108" y="2302066"/>
            <a:ext cx="24193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0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447800"/>
            <a:ext cx="6248400" cy="646331"/>
          </a:xfrm>
          <a:prstGeom prst="rect">
            <a:avLst/>
          </a:prstGeom>
          <a:noFill/>
        </p:spPr>
        <p:txBody>
          <a:bodyPr wrap="square" rtlCol="0">
            <a:spAutoFit/>
          </a:bodyPr>
          <a:lstStyle/>
          <a:p>
            <a:r>
              <a:rPr lang="en-US" sz="3600" dirty="0" smtClean="0">
                <a:latin typeface="Algerian" panose="04020705040A02060702" pitchFamily="82" charset="0"/>
              </a:rPr>
              <a:t>From sea to shining sea…</a:t>
            </a:r>
            <a:endParaRPr lang="en-US" sz="3600" dirty="0">
              <a:latin typeface="Algerian" panose="04020705040A02060702" pitchFamily="82" charset="0"/>
            </a:endParaRPr>
          </a:p>
        </p:txBody>
      </p:sp>
      <p:pic>
        <p:nvPicPr>
          <p:cNvPr id="9218" name="Picture 2" descr="http://unitedstateswestwardexpansion.weebly.com/uploads/1/6/9/2/16929308/5946389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94131"/>
            <a:ext cx="4696420" cy="347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525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378</TotalTime>
  <Words>386</Words>
  <Application>Microsoft Office PowerPoint</Application>
  <PresentationFormat>On-screen Show (4:3)</PresentationFormat>
  <Paragraphs>52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Manifest Destiny </vt:lpstr>
      <vt:lpstr>Louisiana Purchase</vt:lpstr>
      <vt:lpstr>Spanish Cession</vt:lpstr>
      <vt:lpstr>Oregon country</vt:lpstr>
      <vt:lpstr>Texas annexation</vt:lpstr>
      <vt:lpstr>Mexican cession</vt:lpstr>
      <vt:lpstr>Gadsden Purchase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 Destiny</dc:title>
  <dc:creator>Christine Mahoney</dc:creator>
  <cp:lastModifiedBy>Christine Mahoney</cp:lastModifiedBy>
  <cp:revision>12</cp:revision>
  <cp:lastPrinted>2016-05-12T14:16:58Z</cp:lastPrinted>
  <dcterms:created xsi:type="dcterms:W3CDTF">2016-05-11T16:52:07Z</dcterms:created>
  <dcterms:modified xsi:type="dcterms:W3CDTF">2016-05-12T18:52:09Z</dcterms:modified>
</cp:coreProperties>
</file>